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64757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31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31</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42296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7143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1.429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01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01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Оңтүстіктен жел соғады, күші 7-12 </a:t>
            </a:r>
            <a:r>
              <a:rPr lang="ru-RU" sz="1100" dirty="0">
                <a:latin typeface="Times New Roman" panose="02020603050405020304" pitchFamily="18" charset="0"/>
                <a:cs typeface="Times New Roman" panose="02020603050405020304" pitchFamily="18" charset="0"/>
              </a:rPr>
              <a:t>м/с. </a:t>
            </a:r>
            <a:r>
              <a:rPr lang="kk-KZ" sz="1100" dirty="0">
                <a:latin typeface="Times New Roman" panose="02020603050405020304" pitchFamily="18" charset="0"/>
                <a:cs typeface="Times New Roman" panose="02020603050405020304" pitchFamily="18" charset="0"/>
              </a:rPr>
              <a:t>Ауа температурасы түнде 18-20 градус жылы, </a:t>
            </a:r>
            <a:r>
              <a:rPr lang="kk-KZ" sz="1100">
                <a:latin typeface="Times New Roman" panose="02020603050405020304" pitchFamily="18" charset="0"/>
                <a:cs typeface="Times New Roman" panose="02020603050405020304" pitchFamily="18" charset="0"/>
              </a:rPr>
              <a:t>күндіз 33-35 градус қатты ыстық</a:t>
            </a:r>
            <a:r>
              <a:rPr lang="ru-RU" sz="1100" dirty="0">
                <a:latin typeface="Times New Roman" panose="02020603050405020304" pitchFamily="18" charset="0"/>
                <a:cs typeface="Times New Roman" panose="02020603050405020304" pitchFamily="18" charset="0"/>
              </a:rPr>
              <a:t>.</a:t>
            </a:r>
          </a:p>
          <a:p>
            <a:pPr algn="ctr"/>
            <a:endParaRPr lang="kk-KZ" sz="1100" b="1"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02</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02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Оңтүстік-шығыстан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20-22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54656</TotalTime>
  <Words>603</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7769</cp:revision>
  <cp:lastPrinted>2025-07-15T07:11:11Z</cp:lastPrinted>
  <dcterms:created xsi:type="dcterms:W3CDTF">2018-03-27T06:03:00Z</dcterms:created>
  <dcterms:modified xsi:type="dcterms:W3CDTF">2026-05-31T06:36:28Z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